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12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8305D-EF8A-470C-90B4-CD19F2A7E4B0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1F585-7CBF-4A12-87A0-51BCAFCA25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F585-7CBF-4A12-87A0-51BCAFCA256A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0E2C-60E7-43DD-9455-9208EFA4E3F7}" type="datetimeFigureOut">
              <a:rPr lang="de-DE" smtClean="0"/>
              <a:pPr/>
              <a:t>17.03.2013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EEC8-3C95-4BF5-A753-2EF62E6582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usik\Nourooz\rastak_nourooz.wav" TargetMode="External"/><Relationship Id="rId6" Type="http://schemas.openxmlformats.org/officeDocument/2006/relationships/image" Target="../media/image2.png"/><Relationship Id="rId5" Type="http://schemas.openxmlformats.org/officeDocument/2006/relationships/image" Target="cid:1.2725003372@web160105.mail.bf1.yahoo.com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10.2725003373@web160105.mail.bf1.yahoo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11.2725003373@web160105.mail.bf1.yahoo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12.2725003373@web160105.mail.bf1.yahoo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13.2725003373@web160105.mail.bf1.yahoo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7.2725003373@web160105.mail.bf1.yahoo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3.2725003373@web160105.mail.bf1.yahoo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6.2725003373@web160105.mail.bf1.yahoo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7.2725003373@web160105.mail.bf1.yahoo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8.2725003373@web160105.mail.bf1.yahoo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9.2725003373@web160105.mail.bf1.yahoo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1643042" y="214290"/>
            <a:ext cx="55007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باز کن پنجره ها را، که نسیم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روز میلاد اقاقی ها را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جشن می گیرد،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 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1054" name="ecxyiv615039446_x0000_i1025" descr="https://fbcdn-sphotos-a.akamaihd.net/hphotos-ak-snc6/223105_220039584689364_213477845345538_927415_1713883_n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857224" y="1428736"/>
            <a:ext cx="6858000" cy="4286250"/>
          </a:xfrm>
          <a:prstGeom prst="rect">
            <a:avLst/>
          </a:prstGeom>
          <a:noFill/>
        </p:spPr>
      </p:pic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474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rastak_nouroo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214678" y="142853"/>
            <a:ext cx="25458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خاک، جان یافته است.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 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24586" name="ecxyiv615039446_x0000_i1034" descr="https://fbcdn-sphotos-a.akamaihd.net/hphotos-ak-ash4/248633_229020480457941_213477845345538_996302_4384621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00100" y="928670"/>
            <a:ext cx="7715304" cy="5643566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42844" y="560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488" y="142852"/>
            <a:ext cx="30861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تو چرا سنگ شدی؟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 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25601" name="ecxyiv615039446_x0000_i1035" descr="https://fbcdn-sphotos-a.akamaihd.net/hphotos-ak-snc6/259840_230809123612410_213477845345538_1011020_2780148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00100" y="893467"/>
            <a:ext cx="7143800" cy="5188771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701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428860" y="142852"/>
            <a:ext cx="40566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تو چرا این همه دلتنگ شدی؟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 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26625" name="ecxyiv615039446_x0000_i1036" descr="https://fbcdn-sphotos-a.akamaihd.net/hphotos-ak-ash4/249493_231722790187710_213477845345538_1018297_1819084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00100" y="714356"/>
            <a:ext cx="7172779" cy="4886331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48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57290" y="214290"/>
            <a:ext cx="61020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باز کن پنجره ها را...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و بهاران را باور کن!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27649" name="ecxyiv615039446_x0000_i1037" descr="https://fbcdn-sphotos-a.akamaihd.net/hphotos-ak-snc6/254971_231722946854361_213477845345538_1018299_688771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28662" y="1428736"/>
            <a:ext cx="7358114" cy="4598821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74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00430" y="142852"/>
            <a:ext cx="1989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باز کن پنجره ها را...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و بهاران را باور کن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714612" y="5786454"/>
            <a:ext cx="4227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i="1" dirty="0">
                <a:cs typeface="+mj-cs"/>
              </a:rPr>
              <a:t>شعر فریدون مشیری</a:t>
            </a:r>
            <a:endParaRPr lang="de-DE" sz="4800" dirty="0">
              <a:cs typeface="+mj-cs"/>
            </a:endParaRPr>
          </a:p>
        </p:txBody>
      </p:sp>
      <p:pic>
        <p:nvPicPr>
          <p:cNvPr id="4" name="ecxyiv615039446_x0000_i1031" descr="https://fbcdn-sphotos-a.akamaihd.net/hphotos-ak-snc6/247936_226105867416069_213477845345538_973988_1497221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14414" y="928670"/>
            <a:ext cx="6643733" cy="47662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SA" sz="2000" b="1" i="1" dirty="0"/>
              <a:t>و بهار،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fa-IR" sz="2000" b="1" i="1" dirty="0"/>
              <a:t>روی هر شاخه، کنار هر برگ،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fa-IR" sz="2000" b="1" i="1" dirty="0"/>
              <a:t>شمع روشن کرده است.</a:t>
            </a:r>
            <a:endParaRPr lang="de-DE" sz="2000" b="1" dirty="0"/>
          </a:p>
        </p:txBody>
      </p:sp>
      <p:pic>
        <p:nvPicPr>
          <p:cNvPr id="16386" name="ecxyiv615039446_x0000_i1026" descr="https://fbcdn-sphotos-a.akamaihd.net/hphotos-ak-snc6/227618_220830501276939_213477845345538_932536_218260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00364" y="285728"/>
            <a:ext cx="361336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همه ی چلچله ها برگشتند،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و طراوت را فریاد زدند.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کوچه یکپارچه آواز شده است،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17409" name="ecxyiv615039446_x0000_i1027" descr="https://fbcdn-sphotos-a.akamaihd.net/hphotos-ak-ash4/225584_223008444392478_213477845345538_948653_5199892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00166" y="1643050"/>
            <a:ext cx="6858000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fa-IR" sz="2000" b="1" i="1" dirty="0"/>
              <a:t>و درخت گیلاس،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fa-IR" sz="2000" b="1" i="1" dirty="0"/>
              <a:t>هدیه ی جشن اقاقی ها را،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fa-IR" sz="2000" b="1" i="1" dirty="0"/>
              <a:t>گل به دامن کرده است</a:t>
            </a:r>
            <a:endParaRPr lang="de-DE" sz="2000" b="1" dirty="0"/>
          </a:p>
        </p:txBody>
      </p:sp>
      <p:pic>
        <p:nvPicPr>
          <p:cNvPr id="18434" name="ecxyiv615039446_x0000_i1028" descr="https://fbcdn-sphotos-a.akamaihd.net/hphotos-ak-snc6/222274_223008471059142_213477845345538_948654_395101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215106" cy="514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pPr rtl="1"/>
            <a:r>
              <a:rPr lang="fa-IR" sz="2000" b="1" i="1" dirty="0"/>
              <a:t>باز کن پنجره ها را ای دوست!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fa-IR" sz="2000" b="1" i="1" dirty="0"/>
              <a:t>هیچ یادت هست،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fa-IR" sz="2000" b="1" i="1" dirty="0"/>
              <a:t>که زمین را عطشی وحشی سوخت؟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fa-IR" sz="2000" b="1" i="1" dirty="0"/>
              <a:t>برگ ها پژمردند؟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fa-IR" sz="2000" b="1" i="1" dirty="0"/>
              <a:t>تشنگی با جگر خاک چه کرد؟</a:t>
            </a:r>
            <a:endParaRPr lang="de-DE" sz="2000" b="1" dirty="0"/>
          </a:p>
        </p:txBody>
      </p:sp>
      <p:pic>
        <p:nvPicPr>
          <p:cNvPr id="19459" name="ecxyiv615039446_x0000_i1029" descr="https://fbcdn-sphotos-a.akamaihd.net/hphotos-ak-snc6/225581_223008494392473_213477845345538_948656_52558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812" y="1714488"/>
            <a:ext cx="73194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28794" y="214290"/>
            <a:ext cx="51330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هیچ یادت هست،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توی تاریکی شب های بلند،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سیلی سرما با خاک چه کرد؟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 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20481" name="ecxyiv615039446_x0000_i1030" descr="https://fbcdn-sphotos-a.akamaihd.net/hphotos-ak-snc6/226969_224419344251388_213477845345538_959749_3719461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14414" y="1571612"/>
            <a:ext cx="6858000" cy="484822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30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488" y="142852"/>
            <a:ext cx="28296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با سر و سینه ی گل های سپید،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نیمه شب، باد غضبناک چه کرد؟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هیچ یادت هست؟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21505" name="ecxyiv615039446_x0000_i1031" descr="https://fbcdn-sphotos-a.akamaihd.net/hphotos-ak-snc6/247936_226105867416069_213477845345538_973988_1497221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14414" y="1500174"/>
            <a:ext cx="6657975" cy="49911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86050" y="142852"/>
            <a:ext cx="403911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حالیا معجزه ی باران را باور کن!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و سخاوت را در چشم چمن زار ببین!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و محبت را در روح نسیم،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 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22529" name="ecxyiv615039446_x0000_i1032" descr="https://fbcdn-sphotos-a.akamaihd.net/hphotos-ak-snc6/254133_227096187317037_213477845345538_980734_3930272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14480" y="1428736"/>
            <a:ext cx="6124919" cy="4805367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928926" y="142852"/>
            <a:ext cx="28070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که در این کوچه ی تنگ،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با همین دست تهی،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روز میلاد اقاقی ها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ahoma" pitchFamily="34" charset="0"/>
                <a:ea typeface="Times New Roman" pitchFamily="18" charset="0"/>
                <a:cs typeface="+mj-cs"/>
              </a:rPr>
              <a:t>جشن می گیرد.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23553" name="ecxyiv615039446_x0000_i1033" descr="https://fbcdn-sphotos-a.akamaihd.net/hphotos-ak-snc6/248288_227096197317036_213477845345538_980735_7553497_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42976" y="1714488"/>
            <a:ext cx="7000924" cy="4667283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Office PowerPoint</Application>
  <PresentationFormat>Bildschirmpräsentation (4:3)</PresentationFormat>
  <Paragraphs>38</Paragraphs>
  <Slides>14</Slides>
  <Notes>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Folie 1</vt:lpstr>
      <vt:lpstr>و بهار، روی هر شاخه، کنار هر برگ، شمع روشن کرده است.</vt:lpstr>
      <vt:lpstr>Folie 3</vt:lpstr>
      <vt:lpstr>و درخت گیلاس، هدیه ی جشن اقاقی ها را، گل به دامن کرده است</vt:lpstr>
      <vt:lpstr>باز کن پنجره ها را ای دوست! هیچ یادت هست، که زمین را عطشی وحشی سوخت؟ برگ ها پژمردند؟ تشنگی با جگر خاک چه کرد؟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Mehdi</dc:creator>
  <cp:lastModifiedBy>Mehdi</cp:lastModifiedBy>
  <cp:revision>19</cp:revision>
  <dcterms:created xsi:type="dcterms:W3CDTF">2013-03-16T22:34:43Z</dcterms:created>
  <dcterms:modified xsi:type="dcterms:W3CDTF">2013-03-17T08:33:50Z</dcterms:modified>
</cp:coreProperties>
</file>